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94660"/>
  </p:normalViewPr>
  <p:slideViewPr>
    <p:cSldViewPr snapToGrid="0">
      <p:cViewPr varScale="1">
        <p:scale>
          <a:sx n="97" d="100"/>
          <a:sy n="97" d="100"/>
        </p:scale>
        <p:origin x="3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48F2-82FD-BAD8-030F-DCE6E6420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88C75-7F71-6071-6FFF-F52F16541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57899-F5D8-434E-80A1-4BFFDE44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84404-C72C-4B7D-27D2-4699A3EB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D4D2A-C1F4-0890-D093-5FB42D23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0F39-CFFE-F0A3-7A78-DBF5FFD3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F40395-EA02-CC25-C381-B554AA07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93D16-3927-4A76-1697-A386A8FF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C86A-491D-F938-C57F-E80BB6B3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3A55D-4F6C-8D45-14AB-6C8E5742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9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CA308-94AB-400D-9DD9-7DCFCD023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57557-3910-FA9D-194B-6060C5535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86307-1285-6B0F-D966-24A22B52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68FC-49B9-AF3F-D606-604011E4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2150B-198A-CE80-97D7-286BE330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85D4-BCBD-DED2-13C6-DCA83E75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33A6D-C042-0424-86CD-566048F86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F20A4-1EAE-251C-421D-9B4D0CB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DA06C-9C75-8565-0805-810B4F84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501C3-F7A9-E6F0-A03E-757A939A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1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7C09-A860-A42B-EC9C-467444EB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F283D-35FB-2FA9-7BE8-EA66F5C0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7A79-E457-2308-1C34-55BB9B08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CF987-F250-E0CA-4CBE-16CAF013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EB501-549F-FC6E-5A96-3DB56802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23108-980E-53E1-4C2B-41A27554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81852-9AEB-124F-18AE-C7FD1BB3A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08910-EA37-3AB9-A6B7-31EAC3FA2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42A69-0B55-709F-0EAB-98B42E92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7E643-8A2C-CFE0-13FE-B3231BA4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83C13-3BEC-9F5C-8884-C4207A75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4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DC4B-6B3C-E7A2-2FBE-AB673740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CF37A-5F71-DB1F-11F7-0AD27894C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2F2A-E3AD-5B66-990B-FE3322B7F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7C76C-6502-5B56-ED2C-3324BEFCF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DED78-F0F0-0B67-3CE8-783E9E677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F5BF9-2426-C2AF-2003-F9839087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4EB3B0-4155-8886-DDAA-44D9E952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BABCB-047B-6EA1-2C1E-B30A043A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798E-0F6B-AD83-1DE8-0679D4D0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B7ABC-B1D2-D91F-FC7A-9F779E56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56255-02E8-7333-AA0D-03CDE80C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D071-B781-BE5E-92CC-3C8791C8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9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9A8A1-6461-6C73-8777-FA601EDD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9D842-3C9D-9C95-E383-F65280F3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ECA90-D28F-B85F-4FD8-079A1BDC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A1D3-EE35-DD3E-CB78-05C0FEC6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EA5FB-E1F4-365B-17F5-30C435B06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FECD1-65D2-3452-6CD7-B8E5867CD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10A5A-A9F5-87E9-71B3-9E417C3B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36684-8D77-0E04-770A-15B76E08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31F96-4252-8D99-1DF8-8EA5F6DC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5D55-CAFD-4ADD-89A2-CC2178EC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9DBD1-C9E9-4C76-B38C-FEB164375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278A0-025C-BC96-128E-B91663BDA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C85F-A0C7-D0AE-8658-A073929F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ACA42-4D83-277C-8C71-A07405B31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E8F84-B5E9-F83C-2741-B0C0E297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6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2A0C0-6B30-CE15-3238-A8FD3999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AC71B-5F2F-A0F0-F3AE-43E9353D6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D361-C945-C6CD-73FE-9F2714719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185D43-9CA0-4416-9EA4-37FCE6B58C6F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EB22-ED3F-B874-DF7A-E2F8705AF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27080-4CB5-54A9-B56C-067B674EF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C04EC-4F48-432B-8BFD-93EC113D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9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3DB4B1E-FC4A-4D56-A962-B66DB33AA6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B3D8C-ECCC-6E99-D1C6-F25962CB2B2D}"/>
              </a:ext>
            </a:extLst>
          </p:cNvPr>
          <p:cNvSpPr txBox="1"/>
          <p:nvPr/>
        </p:nvSpPr>
        <p:spPr>
          <a:xfrm>
            <a:off x="3716594" y="412955"/>
            <a:ext cx="407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Moths by Phil Holder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D8E199-237E-9BC7-27E6-DF054CA14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5" y="1050233"/>
            <a:ext cx="2897232" cy="17617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EA7779-6135-7DB1-26FC-09F35A1C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09" y="1039892"/>
            <a:ext cx="2571838" cy="17659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E2EC71-4878-8073-B42E-64BF6A5F5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4" y="1039892"/>
            <a:ext cx="2367638" cy="17757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C027A1-7C61-75D4-B12B-9D760DC50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1" y="3693247"/>
            <a:ext cx="2866805" cy="21501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48B300-A5B9-27E9-B86E-D4D55126C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55" y="3882518"/>
            <a:ext cx="2614444" cy="19608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C4E28C4-9687-ED3E-69EE-A8B2ABCDA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47" y="3920006"/>
            <a:ext cx="2514475" cy="1885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5012CD-E267-E3A7-81B6-BF5F747DC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60" y="1050233"/>
            <a:ext cx="2407348" cy="17653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0FBE62-19F4-D4DF-A3E5-ECECFCC13E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106" y="3693247"/>
            <a:ext cx="1908275" cy="20947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90E718B-22C0-72DE-A470-E17317F6961D}"/>
              </a:ext>
            </a:extLst>
          </p:cNvPr>
          <p:cNvSpPr txBox="1"/>
          <p:nvPr/>
        </p:nvSpPr>
        <p:spPr>
          <a:xfrm>
            <a:off x="615820" y="2815621"/>
            <a:ext cx="240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Black-tailed Diver  </a:t>
            </a:r>
            <a:r>
              <a:rPr lang="en-US" dirty="0" err="1"/>
              <a:t>Bellura</a:t>
            </a:r>
            <a:r>
              <a:rPr lang="en-US" dirty="0"/>
              <a:t> </a:t>
            </a:r>
            <a:r>
              <a:rPr lang="en-US" dirty="0" err="1"/>
              <a:t>vulnifica</a:t>
            </a:r>
            <a:r>
              <a:rPr lang="en-US" dirty="0"/>
              <a:t>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0BC61C-6ECB-D875-C8C0-D0A60977E940}"/>
              </a:ext>
            </a:extLst>
          </p:cNvPr>
          <p:cNvSpPr txBox="1"/>
          <p:nvPr/>
        </p:nvSpPr>
        <p:spPr>
          <a:xfrm>
            <a:off x="3634595" y="2869151"/>
            <a:ext cx="206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 </a:t>
            </a:r>
            <a:r>
              <a:rPr lang="en-US" dirty="0" err="1"/>
              <a:t>Scoopwing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8A8E85-3D8E-E12E-B423-DAD591ACE886}"/>
              </a:ext>
            </a:extLst>
          </p:cNvPr>
          <p:cNvSpPr txBox="1"/>
          <p:nvPr/>
        </p:nvSpPr>
        <p:spPr>
          <a:xfrm>
            <a:off x="6360690" y="2881279"/>
            <a:ext cx="198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Cecropia1 Moth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677789-4BD1-2282-82D4-014CB3500C96}"/>
              </a:ext>
            </a:extLst>
          </p:cNvPr>
          <p:cNvSpPr txBox="1"/>
          <p:nvPr/>
        </p:nvSpPr>
        <p:spPr>
          <a:xfrm>
            <a:off x="609200" y="5923774"/>
            <a:ext cx="263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Darling Underwing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6C2F07-8D90-8961-CD03-CA77D2DD90D8}"/>
              </a:ext>
            </a:extLst>
          </p:cNvPr>
          <p:cNvSpPr txBox="1"/>
          <p:nvPr/>
        </p:nvSpPr>
        <p:spPr>
          <a:xfrm>
            <a:off x="3716594" y="5843351"/>
            <a:ext cx="206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Spotted Tussock Moth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036B5D-69E6-AAC5-1C76-A77C391EB39E}"/>
              </a:ext>
            </a:extLst>
          </p:cNvPr>
          <p:cNvSpPr txBox="1"/>
          <p:nvPr/>
        </p:nvSpPr>
        <p:spPr>
          <a:xfrm>
            <a:off x="6096000" y="5923774"/>
            <a:ext cx="236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Toadflax Brocade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BA93DA-8C5E-13BF-9730-78999CADF920}"/>
              </a:ext>
            </a:extLst>
          </p:cNvPr>
          <p:cNvSpPr txBox="1"/>
          <p:nvPr/>
        </p:nvSpPr>
        <p:spPr>
          <a:xfrm>
            <a:off x="8909833" y="2931268"/>
            <a:ext cx="240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Tufted Bird-dropping Moth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95BC7F-DACC-4262-4685-09CF322F7170}"/>
              </a:ext>
            </a:extLst>
          </p:cNvPr>
          <p:cNvSpPr txBox="1"/>
          <p:nvPr/>
        </p:nvSpPr>
        <p:spPr>
          <a:xfrm>
            <a:off x="9218645" y="5843351"/>
            <a:ext cx="190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White-lined Sphinx Moth</a:t>
            </a:r>
          </a:p>
        </p:txBody>
      </p:sp>
    </p:spTree>
    <p:extLst>
      <p:ext uri="{BB962C8B-B14F-4D97-AF65-F5344CB8AC3E}">
        <p14:creationId xmlns:p14="http://schemas.microsoft.com/office/powerpoint/2010/main" val="400929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26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Lois and Derek Gillette</dc:creator>
  <cp:lastModifiedBy>Lois and Derek Gillette</cp:lastModifiedBy>
  <cp:revision>1</cp:revision>
  <dcterms:created xsi:type="dcterms:W3CDTF">2026-01-25T21:48:26Z</dcterms:created>
  <dcterms:modified xsi:type="dcterms:W3CDTF">2026-01-25T22:07:03Z</dcterms:modified>
</cp:coreProperties>
</file>